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61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4040CC-AF7B-4F92-8F3E-CCE0E78F56D9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F402EC-9E4F-4729-B197-2CCA8E795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084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402EC-9E4F-4729-B197-2CCA8E79537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529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A7FD65-2F3D-4C52-B36F-9BC4E08C57D3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5C39CA-909D-454E-80A6-134C73F37E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A7FD65-2F3D-4C52-B36F-9BC4E08C57D3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5C39CA-909D-454E-80A6-134C73F37E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A7FD65-2F3D-4C52-B36F-9BC4E08C57D3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5C39CA-909D-454E-80A6-134C73F37E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A7FD65-2F3D-4C52-B36F-9BC4E08C57D3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5C39CA-909D-454E-80A6-134C73F37E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A7FD65-2F3D-4C52-B36F-9BC4E08C57D3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5C39CA-909D-454E-80A6-134C73F37E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A7FD65-2F3D-4C52-B36F-9BC4E08C57D3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5C39CA-909D-454E-80A6-134C73F37E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A7FD65-2F3D-4C52-B36F-9BC4E08C57D3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5C39CA-909D-454E-80A6-134C73F37E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A7FD65-2F3D-4C52-B36F-9BC4E08C57D3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5C39CA-909D-454E-80A6-134C73F37E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A7FD65-2F3D-4C52-B36F-9BC4E08C57D3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5C39CA-909D-454E-80A6-134C73F37E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A7FD65-2F3D-4C52-B36F-9BC4E08C57D3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5C39CA-909D-454E-80A6-134C73F37E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7A7FD65-2F3D-4C52-B36F-9BC4E08C57D3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205C39CA-909D-454E-80A6-134C73F37E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7A7FD65-2F3D-4C52-B36F-9BC4E08C57D3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05C39CA-909D-454E-80A6-134C73F37E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I48hr8HhDv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From Exile to Kingdom: </a:t>
            </a:r>
            <a:br>
              <a:rPr lang="en-US" dirty="0" smtClean="0"/>
            </a:br>
            <a:r>
              <a:rPr lang="en-US" dirty="0" smtClean="0"/>
              <a:t>The Kingdom of Israel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After Moses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Moses dies before the Israelites reach Canaan</a:t>
            </a:r>
          </a:p>
          <a:p>
            <a:pPr lvl="1"/>
            <a:r>
              <a:rPr lang="en-US" dirty="0" smtClean="0">
                <a:hlinkClick r:id="rId2"/>
              </a:rPr>
              <a:t>Link to: Moses and the Fifteen Commandments</a:t>
            </a:r>
            <a:endParaRPr lang="en-US" dirty="0" smtClean="0"/>
          </a:p>
          <a:p>
            <a:pPr marL="454914" lvl="1" indent="0">
              <a:buNone/>
            </a:pPr>
            <a:endParaRPr lang="en-US" dirty="0" smtClean="0"/>
          </a:p>
          <a:p>
            <a:r>
              <a:rPr lang="en-US" dirty="0" smtClean="0"/>
              <a:t>His successor, Joshua, leads the Israelites</a:t>
            </a:r>
          </a:p>
          <a:p>
            <a:pPr lvl="1"/>
            <a:r>
              <a:rPr lang="en-US" dirty="0" smtClean="0"/>
              <a:t>Joshua is a brilliant military commander</a:t>
            </a:r>
          </a:p>
          <a:p>
            <a:pPr lvl="1"/>
            <a:r>
              <a:rPr lang="en-US" dirty="0" smtClean="0"/>
              <a:t>Establishes a tribal nation-state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 series of judges lead the nation for the next 200 years</a:t>
            </a:r>
          </a:p>
          <a:p>
            <a:pPr marL="68580" indent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Kingdom of Israel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Saul (reign 1050-1010 BC) becomes the first king of Israel</a:t>
            </a:r>
          </a:p>
          <a:p>
            <a:endParaRPr lang="en-US" dirty="0" smtClean="0"/>
          </a:p>
          <a:p>
            <a:r>
              <a:rPr lang="en-US" u="sng" dirty="0" smtClean="0"/>
              <a:t>David (</a:t>
            </a:r>
            <a:r>
              <a:rPr lang="en-US" u="sng" dirty="0" smtClean="0"/>
              <a:t>reigned </a:t>
            </a:r>
            <a:r>
              <a:rPr lang="en-US" u="sng" dirty="0" smtClean="0"/>
              <a:t>1010-970 BC) expands Israel into an empire from Egypt to the Euphrates</a:t>
            </a:r>
          </a:p>
          <a:p>
            <a:endParaRPr lang="en-US" dirty="0" smtClean="0"/>
          </a:p>
          <a:p>
            <a:r>
              <a:rPr lang="en-US" u="sng" dirty="0" smtClean="0"/>
              <a:t>Solomon (</a:t>
            </a:r>
            <a:r>
              <a:rPr lang="en-US" u="sng" dirty="0" smtClean="0"/>
              <a:t>reigned </a:t>
            </a:r>
            <a:r>
              <a:rPr lang="en-US" u="sng" dirty="0" smtClean="0"/>
              <a:t>970-930 BC) is Israel’s third major king, and builds the first temple of Jerusalem</a:t>
            </a:r>
          </a:p>
          <a:p>
            <a:pPr lvl="1"/>
            <a:r>
              <a:rPr lang="en-US" dirty="0" smtClean="0"/>
              <a:t>After Solomon’s death Israel divides into two</a:t>
            </a:r>
          </a:p>
          <a:p>
            <a:pPr lvl="1"/>
            <a:r>
              <a:rPr lang="en-US" dirty="0" smtClean="0"/>
              <a:t>Israel is the northern kingdom, Judah is the southern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Jerusalem: City of David</a:t>
            </a:r>
            <a:endParaRPr lang="en-US" dirty="0"/>
          </a:p>
        </p:txBody>
      </p:sp>
      <p:pic>
        <p:nvPicPr>
          <p:cNvPr id="1028" name="Picture 4" descr="https://www.fxguide.com/wp-content/uploads/2013/03/BIB_EP08_SC27_010_v03_grad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12" y="1981200"/>
            <a:ext cx="8156575" cy="4588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19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thegospelintheendtimes.com/wp-content/uploads/2016/02/tem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8730277" cy="632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5439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Summarize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09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1883</TotalTime>
  <Words>183</Words>
  <Application>Microsoft Office PowerPoint</Application>
  <PresentationFormat>On-screen Show (4:3)</PresentationFormat>
  <Paragraphs>26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Consolas</vt:lpstr>
      <vt:lpstr>Corbel</vt:lpstr>
      <vt:lpstr>Wingdings</vt:lpstr>
      <vt:lpstr>Wingdings 2</vt:lpstr>
      <vt:lpstr>Wingdings 3</vt:lpstr>
      <vt:lpstr>Metro</vt:lpstr>
      <vt:lpstr>From Exile to Kingdom:  The Kingdom of Israel</vt:lpstr>
      <vt:lpstr>After Moses</vt:lpstr>
      <vt:lpstr>The Kingdom of Israel</vt:lpstr>
      <vt:lpstr>Jerusalem: City of David</vt:lpstr>
      <vt:lpstr>PowerPoint Presentation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Exile to Kingdom:  The Kingdom of Israel</dc:title>
  <dc:creator>Lawrence Ashley Staten</dc:creator>
  <cp:lastModifiedBy>Lawrence Staten</cp:lastModifiedBy>
  <cp:revision>14</cp:revision>
  <dcterms:created xsi:type="dcterms:W3CDTF">2011-08-04T03:39:43Z</dcterms:created>
  <dcterms:modified xsi:type="dcterms:W3CDTF">2016-06-17T01:30:41Z</dcterms:modified>
</cp:coreProperties>
</file>